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E9BA-DF09-4198-B609-D9244EFD97E4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85BF-8E57-4040-B683-AD1EB88149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45224"/>
            <a:ext cx="6588224" cy="11735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18864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   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общеразвивающего вида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приоритетным осуществлением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деятельности по художественно-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эстетическому направлению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воспитанников № 3 «Ласточка»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51520" y="116633"/>
            <a:ext cx="8280920" cy="18725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2-й этап Организационно-практический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(разработка проекта)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10583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14744" y="3357562"/>
            <a:ext cx="164307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76872"/>
            <a:ext cx="2071702" cy="107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Социально -коммутативное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204864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Художественно-эстетичное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437112"/>
            <a:ext cx="221457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Речевое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4437112"/>
            <a:ext cx="21431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Познавательное 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5572140"/>
            <a:ext cx="264320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Физическое  развитие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932040" y="429309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99992" y="45811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7"/>
          </p:cNvCxnSpPr>
          <p:nvPr/>
        </p:nvCxnSpPr>
        <p:spPr>
          <a:xfrm flipV="1">
            <a:off x="5117195" y="2708920"/>
            <a:ext cx="1182997" cy="85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1"/>
          </p:cNvCxnSpPr>
          <p:nvPr/>
        </p:nvCxnSpPr>
        <p:spPr>
          <a:xfrm>
            <a:off x="3923928" y="357301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1"/>
          </p:cNvCxnSpPr>
          <p:nvPr/>
        </p:nvCxnSpPr>
        <p:spPr>
          <a:xfrm flipH="1" flipV="1">
            <a:off x="2771800" y="2924944"/>
            <a:ext cx="1183567" cy="641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843808" y="4509120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entochka_georgievska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1208"/>
            <a:ext cx="9144000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/>
          </a:p>
        </p:txBody>
      </p:sp>
      <p:pic>
        <p:nvPicPr>
          <p:cNvPr id="4" name="Содержимое 3" descr="IMG_00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4038600" cy="3414570"/>
          </a:xfrm>
        </p:spPr>
      </p:pic>
      <p:pic>
        <p:nvPicPr>
          <p:cNvPr id="1026" name="Picture 2" descr="D:\Мамина\мамин проект\IMG_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268760"/>
            <a:ext cx="3394472" cy="4392489"/>
          </a:xfrm>
          <a:prstGeom prst="rect">
            <a:avLst/>
          </a:prstGeom>
          <a:noFill/>
        </p:spPr>
      </p:pic>
      <p:pic>
        <p:nvPicPr>
          <p:cNvPr id="10" name="Рисунок 9" descr="lsDvps3Hm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589240"/>
            <a:ext cx="936104" cy="950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entochka_georgievska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/>
          </a:p>
        </p:txBody>
      </p:sp>
      <p:pic>
        <p:nvPicPr>
          <p:cNvPr id="3" name="Содержимое 3" descr="IMG_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3289296" cy="246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lcsnap-2015-08-19-01h52m19s3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9489">
            <a:off x="504335" y="3683969"/>
            <a:ext cx="291918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1223">
            <a:off x="6378712" y="3475899"/>
            <a:ext cx="219671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3486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149080"/>
            <a:ext cx="2381250" cy="2381250"/>
          </a:xfrm>
          <a:prstGeom prst="rect">
            <a:avLst/>
          </a:prstGeom>
        </p:spPr>
      </p:pic>
      <p:pic>
        <p:nvPicPr>
          <p:cNvPr id="7" name="Рисунок 6" descr="2dc169u-4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5373216"/>
            <a:ext cx="1325893" cy="9944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dirty="0"/>
          </a:p>
        </p:txBody>
      </p:sp>
      <p:pic>
        <p:nvPicPr>
          <p:cNvPr id="4" name="Рисунок 3" descr="IMG_0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7876">
            <a:off x="5315970" y="1545972"/>
            <a:ext cx="3201329" cy="240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857628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IMG_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6124">
            <a:off x="417127" y="1556330"/>
            <a:ext cx="2954090" cy="253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ымянный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2576" y="3068960"/>
            <a:ext cx="4096155" cy="4483249"/>
          </a:xfrm>
          <a:prstGeom prst="rect">
            <a:avLst/>
          </a:prstGeom>
        </p:spPr>
      </p:pic>
      <p:pic>
        <p:nvPicPr>
          <p:cNvPr id="7" name="Рисунок 6" descr="Безымянный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996952"/>
            <a:ext cx="4227737" cy="46272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/>
          </a:p>
        </p:txBody>
      </p:sp>
      <p:pic>
        <p:nvPicPr>
          <p:cNvPr id="3" name="Содержимое 3" descr="IMG_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83988" cy="313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40868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ello_html_2d77977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229200"/>
            <a:ext cx="8496944" cy="15119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dirty="0"/>
          </a:p>
        </p:txBody>
      </p:sp>
      <p:pic>
        <p:nvPicPr>
          <p:cNvPr id="3" name="Содержимое 3" descr="IMG_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9105">
            <a:off x="246906" y="1072098"/>
            <a:ext cx="3362616" cy="252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704">
            <a:off x="5641533" y="1063879"/>
            <a:ext cx="3337447" cy="250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356992"/>
            <a:ext cx="3643338" cy="264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ello_html_2d77977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056" y="5778109"/>
            <a:ext cx="8496944" cy="10798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Nam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-243408"/>
            <a:ext cx="1691680" cy="698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68951" cy="4284191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самостоятельно или с помощью взрослого могут:</a:t>
            </a:r>
            <a:b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Ориентироваться в информационном пространстве, проявляя познавательную и творческую  активность, инициативность</a:t>
            </a:r>
            <a:b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Умеют выстраивать связную речь, передавать образ «лохматых, пернатых солдат» средствами изобразительной деятельности , театра и музыки</a:t>
            </a:r>
            <a:b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Работать в группах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 к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сотрудничеству: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652845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Кемеровская область,     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г. Мыски,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Ленина.16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Тел.3-44-81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езымянный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307820" cy="46805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Мохнатые солдаты\собака-подрывн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9046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71600" y="3933056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Животные во время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Великой Отечественной войны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 проект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межгрупповой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зымянный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98" y="-357214"/>
            <a:ext cx="3456384" cy="2714758"/>
          </a:xfrm>
          <a:prstGeom prst="rect">
            <a:avLst/>
          </a:prstGeom>
        </p:spPr>
      </p:pic>
      <p:pic>
        <p:nvPicPr>
          <p:cNvPr id="5" name="Рисунок 4" descr="Безымянный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4657" y="4365104"/>
            <a:ext cx="3229343" cy="2801685"/>
          </a:xfrm>
          <a:prstGeom prst="rect">
            <a:avLst/>
          </a:prstGeom>
        </p:spPr>
      </p:pic>
      <p:pic>
        <p:nvPicPr>
          <p:cNvPr id="6" name="Рисунок 5" descr="lsDvps3Hm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989377" cy="100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nimSlideMi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560" y="1103568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Авторы-составители: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Зубкова-Дацьо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Елена Анатольевна воспитатель МБДОУ № 3 «Ласточка»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Иванова Марина Владимировна воспитатель МБДОУ № 3 «Ласточка»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Рожнева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Александровна воспитатель МБДОУ № 3 «Ласточка»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entochka_georgievska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1208"/>
            <a:ext cx="9144000" cy="1944216"/>
          </a:xfrm>
          <a:prstGeom prst="rect">
            <a:avLst/>
          </a:prstGeom>
        </p:spPr>
      </p:pic>
      <p:pic>
        <p:nvPicPr>
          <p:cNvPr id="10" name="Рисунок 9" descr="lsDvps3Hm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589240"/>
            <a:ext cx="936104" cy="950264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4248472"/>
          </a:xfrm>
        </p:spPr>
        <p:txBody>
          <a:bodyPr>
            <a:noAutofit/>
          </a:bodyPr>
          <a:lstStyle/>
          <a:p>
            <a:pPr algn="just"/>
            <a: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 год празднования юбилейной даты 70-летия великой победы дети проявили особый интерес к подвигу  животных на фронтах великой отечественной войны. Данный детский интерес послужил толчком  к созданию проекта «Животные в годы Великой Отечественной войны».</a:t>
            </a:r>
            <a:endParaRPr lang="ru-RU" sz="32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«Трех вопросов»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59" y="908721"/>
          <a:ext cx="813690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2712302"/>
                <a:gridCol w="2712302"/>
              </a:tblGrid>
              <a:tr h="85945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знаю? (Содержание - что дети уже знают)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хочу узнать? (План - тема проекта)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узнать? (Источники новых знаний - средства)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46914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 воспитателя: «Что вы знаете о подвиге мохнатых солдат?»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Арины: «Когда-то мне мама читала рассказ «Мешок овсянки» . Там я первый раз и услышала про собак, только сейчас не помню,  как собаки помогали солдатам».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Жени: «Мне бабушка читала стихотворение про собак, о их подвиге, вот только вспомнить не могу».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Артура: «Фильмы про солдат  я видел, но что животные воевали, слышу первый раз».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Вика: «Я ничего такого не слышала раньше, хотелось бы узнать».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Влад: «Мой прапрадедушка был летчиком во время войны,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одбил много самолетов.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помогали животные?»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Даша: «Мне нравятся голуби.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Говорят, что они - птицы мира, а они как помогали солдатам?»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Артем: «Мне интересно узнать, а морякам кто помогал?»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Люда: «Скажите, а ослики  помогали?»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Игорь: «А я хочу узнать все о мохнатых и пернатых животных». Катя: «Скажите, а животным - героям войны,  устанавливали памятники?»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Илья: «А художники писали о них картины?»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Ксюша предложила: «Давайте спросим у родителей».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Данил: «А я попрошу старшего брата, чтобы он меня взял с собой в библиотеку.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ожет быть, нам там помогут».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Маша: «Надо спросить у моей бабушки.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много книг читала, может, она чем-нибудь поможет».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Андрей: «Надо спросить у педагога по музыке, может быть, она знает песни о них».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Валера: «Вот было бы здорово сходить в музей.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 работают умные люди, вот они бы нам и рассказали».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Полина: «А давайте все вместе сделаем стенгазету о животных, которые помогли победить».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Рита: «Я предлагаю позвать мам и пап и вместе с ними сделать что-нибудь своими руками, а потом этими работами украсить группу или коридор».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lentochka_georgievska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492896" y="2924944"/>
            <a:ext cx="7488832" cy="1008112"/>
          </a:xfrm>
          <a:prstGeom prst="rect">
            <a:avLst/>
          </a:prstGeom>
        </p:spPr>
      </p:pic>
      <p:pic>
        <p:nvPicPr>
          <p:cNvPr id="8" name="Рисунок 7" descr="lentochka_georgievska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37312"/>
            <a:ext cx="9145016" cy="829356"/>
          </a:xfrm>
          <a:prstGeom prst="rect">
            <a:avLst/>
          </a:prstGeom>
        </p:spPr>
      </p:pic>
      <p:pic>
        <p:nvPicPr>
          <p:cNvPr id="9" name="Рисунок 8" descr="33486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661248"/>
            <a:ext cx="1301130" cy="1301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4500215"/>
          </a:xfrm>
        </p:spPr>
        <p:txBody>
          <a:bodyPr>
            <a:normAutofit/>
          </a:bodyPr>
          <a:lstStyle/>
          <a:p>
            <a:r>
              <a:rPr lang="ru-RU" sz="36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ознакомления детей с героическим подвигом животных в великой отечественной войне, формирование у детей знаний о роли животных в годы войны  через различные виды деятельности.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2007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800" dirty="0"/>
          </a:p>
        </p:txBody>
      </p:sp>
      <p:pic>
        <p:nvPicPr>
          <p:cNvPr id="5" name="Рисунок 4" descr="Безымянный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571625"/>
          </a:xfrm>
          <a:prstGeom prst="rect">
            <a:avLst/>
          </a:prstGeom>
        </p:spPr>
      </p:pic>
      <p:pic>
        <p:nvPicPr>
          <p:cNvPr id="7" name="Рисунок 6" descr="hello_html_2d77977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229200"/>
            <a:ext cx="8496944" cy="15119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792" cy="4860255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Познакомить детей с подвигом животных во время войны.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2.Развивать связную речь, умение передать образ «лохматых, пернатых солдат» средствами изобразительной деятельности, театра, музыки.</a:t>
            </a:r>
            <a:b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3.Воспитывать коммуникативные навыки общения, чувство гордости, любви к родине, гуманного отношения к животным</a:t>
            </a:r>
            <a:endParaRPr lang="ru-RU" sz="32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72007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/>
          </a:p>
        </p:txBody>
      </p:sp>
      <p:pic>
        <p:nvPicPr>
          <p:cNvPr id="9" name="Рисунок 8" descr="NoNam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-243408"/>
            <a:ext cx="2808312" cy="6984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4320480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этап Подготовительный (</a:t>
            </a:r>
            <a:r>
              <a:rPr lang="ru-RU" sz="3600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целепологание</a:t>
            </a:r>
            <a: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2-й этап Организационно-практический (разработка проекта)</a:t>
            </a:r>
            <a:b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3-й этап Заключительный</a:t>
            </a:r>
            <a:b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(подведение итогов)</a:t>
            </a:r>
            <a:endParaRPr lang="ru-RU" sz="36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e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157192"/>
            <a:ext cx="8424936" cy="1461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этап Подготовительный 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целепологание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/>
          </a:p>
        </p:txBody>
      </p:sp>
      <p:pic>
        <p:nvPicPr>
          <p:cNvPr id="4" name="Содержимое 3" descr="w_e7a76112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600200"/>
            <a:ext cx="7200800" cy="4525963"/>
          </a:xfrm>
        </p:spPr>
      </p:pic>
      <p:pic>
        <p:nvPicPr>
          <p:cNvPr id="5" name="Рисунок 4" descr="Безымянный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3429000"/>
            <a:ext cx="4176464" cy="40370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611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          В год празднования юбилейной даты 70-летия великой победы дети проявили особый интерес к подвигу  животных на фронтах великой отечественной войны. Данный детский интерес послужил толчком  к созданию проекта «Животные в годы Великой Отечественной войны».</vt:lpstr>
      <vt:lpstr>Модель «Трех вопросов»</vt:lpstr>
      <vt:lpstr>Создание условий для ознакомления детей с героическим подвигом животных в великой отечественной войне, формирование у детей знаний о роли животных в годы войны  через различные виды деятельности. </vt:lpstr>
      <vt:lpstr>1. Познакомить детей с подвигом животных во время войны. 2.Развивать связную речь, умение передать образ «лохматых, пернатых солдат» средствами изобразительной деятельности, театра, музыки. 3.Воспитывать коммуникативные навыки общения, чувство гордости, любви к родине, гуманного отношения к животным</vt:lpstr>
      <vt:lpstr>1-й этап Подготовительный (целепологание) 2-й этап Организационно-практический (разработка проекта) 3-й этап Заключительный  (подведение итогов)</vt:lpstr>
      <vt:lpstr>1-й этап Подготовительный (целепологание)</vt:lpstr>
      <vt:lpstr> </vt:lpstr>
      <vt:lpstr>Познавательное развитие</vt:lpstr>
      <vt:lpstr>       Речевое развитие</vt:lpstr>
      <vt:lpstr>Социально-коммуникативное развитие</vt:lpstr>
      <vt:lpstr>Физическое развитие</vt:lpstr>
      <vt:lpstr>Художественно-эстетическое развитие</vt:lpstr>
      <vt:lpstr> Дети самостоятельно или с помощью взрослого могут: 1. Ориентироваться в информационном пространстве, проявляя познавательную и творческую  активность, инициативность 2. Умеют выстраивать связную речь, передавать образ «лохматых, пернатых солдат» средствами изобразительной деятельности , театра и музыки 3. Работать в группах</vt:lpstr>
      <vt:lpstr>Спасибо за внимание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1</cp:lastModifiedBy>
  <cp:revision>84</cp:revision>
  <dcterms:created xsi:type="dcterms:W3CDTF">2016-04-23T10:52:19Z</dcterms:created>
  <dcterms:modified xsi:type="dcterms:W3CDTF">2016-05-13T06:10:13Z</dcterms:modified>
</cp:coreProperties>
</file>